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6/11/2014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Informe Tópicos III</a:t>
            </a:r>
            <a:br>
              <a:rPr lang="es-CL" dirty="0" smtClean="0"/>
            </a:br>
            <a:r>
              <a:rPr lang="es-CL" dirty="0" smtClean="0"/>
              <a:t>“Cotización Placa Madre”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Juan Pablo Arancibia González – Ingeniería en Computación e Informática – 12/06/2014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27707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4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769" y="2011363"/>
            <a:ext cx="4206875" cy="4206875"/>
          </a:xfrm>
        </p:spPr>
      </p:pic>
    </p:spTree>
    <p:extLst>
      <p:ext uri="{BB962C8B-B14F-4D97-AF65-F5344CB8AC3E}">
        <p14:creationId xmlns:p14="http://schemas.microsoft.com/office/powerpoint/2010/main" val="342053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Conclusión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Como se ha visto en la presentación, hay variedad de productos disponibles en el mercado, a simple vista las placas madre tienen prácticamente las mismas características, lo que hace que varía su precio es la cantidad (mayor o menor) y la calidad de los puertos presentes en la placa (sobretodo por la presencia de muchos puertos USB y sobre todo su </a:t>
            </a:r>
            <a:r>
              <a:rPr lang="es-CL" smtClean="0"/>
              <a:t>versión 3.0).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801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En esta presentación se hace la cotización de tres placas madre presentes en el mercado, las tres placas tienen una de estas características.</a:t>
            </a:r>
          </a:p>
          <a:p>
            <a:pPr lvl="1"/>
            <a:r>
              <a:rPr lang="es-CL" dirty="0" smtClean="0"/>
              <a:t>Bajo Costo.</a:t>
            </a:r>
          </a:p>
          <a:p>
            <a:pPr lvl="1"/>
            <a:r>
              <a:rPr lang="es-CL" dirty="0" smtClean="0"/>
              <a:t>Gama Media.</a:t>
            </a:r>
          </a:p>
          <a:p>
            <a:pPr lvl="1"/>
            <a:r>
              <a:rPr lang="es-CL" smtClean="0"/>
              <a:t>Altas Prestaciones.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236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1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02919" y="1908846"/>
            <a:ext cx="9784080" cy="4749532"/>
          </a:xfrm>
        </p:spPr>
        <p:txBody>
          <a:bodyPr>
            <a:normAutofit fontScale="70000" lnSpcReduction="20000"/>
          </a:bodyPr>
          <a:lstStyle/>
          <a:p>
            <a:r>
              <a:rPr lang="es-CL" dirty="0" smtClean="0"/>
              <a:t>Modelo: Gigabyte 78LMT-S2.</a:t>
            </a:r>
          </a:p>
          <a:p>
            <a:r>
              <a:rPr lang="es-CL" dirty="0" smtClean="0"/>
              <a:t>Procesador: AMD.</a:t>
            </a:r>
          </a:p>
          <a:p>
            <a:r>
              <a:rPr lang="es-CL" dirty="0" smtClean="0"/>
              <a:t>Zócalo: AM3+ (AMD Athlon II/AMD </a:t>
            </a:r>
            <a:r>
              <a:rPr lang="es-CL" dirty="0" err="1" smtClean="0"/>
              <a:t>Phenom</a:t>
            </a:r>
            <a:r>
              <a:rPr lang="es-CL" dirty="0" smtClean="0"/>
              <a:t> II)</a:t>
            </a:r>
          </a:p>
          <a:p>
            <a:r>
              <a:rPr lang="es-CL" dirty="0" smtClean="0"/>
              <a:t>Chipset: AMD 760G (</a:t>
            </a:r>
            <a:r>
              <a:rPr lang="es-CL" dirty="0" err="1" smtClean="0"/>
              <a:t>Northbridge</a:t>
            </a:r>
            <a:r>
              <a:rPr lang="es-CL" dirty="0" smtClean="0"/>
              <a:t>)/AMD SB710 (</a:t>
            </a:r>
            <a:r>
              <a:rPr lang="es-CL" dirty="0" err="1" smtClean="0"/>
              <a:t>Southbridge</a:t>
            </a:r>
            <a:r>
              <a:rPr lang="es-CL" dirty="0" smtClean="0"/>
              <a:t>)</a:t>
            </a:r>
          </a:p>
          <a:p>
            <a:r>
              <a:rPr lang="es-CL" dirty="0" smtClean="0"/>
              <a:t>2 Buses de Memoria DDR3, soporta hasta 8 MB.</a:t>
            </a:r>
          </a:p>
          <a:p>
            <a:r>
              <a:rPr lang="es-CL" dirty="0" smtClean="0"/>
              <a:t>Tarjeta de Video VGA Integrado.</a:t>
            </a:r>
          </a:p>
          <a:p>
            <a:r>
              <a:rPr lang="es-CL" dirty="0" smtClean="0"/>
              <a:t>Componente de Audio </a:t>
            </a:r>
            <a:r>
              <a:rPr lang="es-CL" dirty="0" err="1" smtClean="0"/>
              <a:t>Realtek</a:t>
            </a:r>
            <a:r>
              <a:rPr lang="es-CL" dirty="0" smtClean="0"/>
              <a:t> (Soporta 2, 4, 5.1 y 7.1 canales)</a:t>
            </a:r>
          </a:p>
          <a:p>
            <a:r>
              <a:rPr lang="es-CL" dirty="0" smtClean="0"/>
              <a:t>Ranuras de Expansión: 3 (PCI, PCI Express x1, PCI Express x16)</a:t>
            </a:r>
          </a:p>
          <a:p>
            <a:r>
              <a:rPr lang="es-CL" dirty="0" smtClean="0"/>
              <a:t>Soporta hasta 6 Puertos SATA de 3 GB.</a:t>
            </a:r>
          </a:p>
          <a:p>
            <a:r>
              <a:rPr lang="es-CL" dirty="0" smtClean="0"/>
              <a:t>Contiene hasta 8 Puertos USB 2.0 (4 Frontal y 4 Internos)</a:t>
            </a:r>
          </a:p>
          <a:p>
            <a:r>
              <a:rPr lang="es-CL" dirty="0" smtClean="0"/>
              <a:t>Puertos I/O: PS2 Teclado, PS2 Mouse, VGA, 4 USB, RJ-45, 3 de Audios.</a:t>
            </a:r>
          </a:p>
          <a:p>
            <a:r>
              <a:rPr lang="es-CL" dirty="0" smtClean="0"/>
              <a:t>BIOS: Memoria Flash de 16 MB.</a:t>
            </a:r>
          </a:p>
          <a:p>
            <a:r>
              <a:rPr lang="es-CL" dirty="0" smtClean="0"/>
              <a:t>Factor de Forma: Micro ATX, 24,4 x 18,8 Cm.</a:t>
            </a:r>
          </a:p>
          <a:p>
            <a:r>
              <a:rPr lang="es-CL" dirty="0" smtClean="0"/>
              <a:t>Precio: $32.000</a:t>
            </a:r>
          </a:p>
        </p:txBody>
      </p:sp>
    </p:spTree>
    <p:extLst>
      <p:ext uri="{BB962C8B-B14F-4D97-AF65-F5344CB8AC3E}">
        <p14:creationId xmlns:p14="http://schemas.microsoft.com/office/powerpoint/2010/main" val="397473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1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769" y="2011363"/>
            <a:ext cx="4206875" cy="4206875"/>
          </a:xfrm>
        </p:spPr>
      </p:pic>
    </p:spTree>
    <p:extLst>
      <p:ext uri="{BB962C8B-B14F-4D97-AF65-F5344CB8AC3E}">
        <p14:creationId xmlns:p14="http://schemas.microsoft.com/office/powerpoint/2010/main" val="3501159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2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Modelo: MSI M/B Intel B85M-E33 A/L/V</a:t>
            </a:r>
          </a:p>
          <a:p>
            <a:r>
              <a:rPr lang="es-CL" dirty="0" smtClean="0"/>
              <a:t>Procesador: Intel</a:t>
            </a:r>
          </a:p>
          <a:p>
            <a:r>
              <a:rPr lang="es-CL" dirty="0" smtClean="0"/>
              <a:t>Zócalo: LGA 1150 (4° Generación Intel </a:t>
            </a:r>
            <a:r>
              <a:rPr lang="es-CL" dirty="0" err="1" smtClean="0"/>
              <a:t>Core</a:t>
            </a:r>
            <a:r>
              <a:rPr lang="es-CL" dirty="0" smtClean="0"/>
              <a:t>)</a:t>
            </a:r>
          </a:p>
          <a:p>
            <a:r>
              <a:rPr lang="es-CL" dirty="0" smtClean="0"/>
              <a:t>Chipset: Intel B85 Express.</a:t>
            </a:r>
          </a:p>
          <a:p>
            <a:r>
              <a:rPr lang="es-CL" dirty="0" smtClean="0"/>
              <a:t>Memoria: 2 x DDR3, soporta hasta 32 GB.</a:t>
            </a:r>
          </a:p>
          <a:p>
            <a:r>
              <a:rPr lang="es-CL" dirty="0" smtClean="0"/>
              <a:t>Ranuras de Expansión: 2, 1 PCI-Express x16, 1 PCI-Express x1.</a:t>
            </a:r>
          </a:p>
          <a:p>
            <a:r>
              <a:rPr lang="es-CL" dirty="0" smtClean="0"/>
              <a:t>Puertos USB: 10, 2 USB 3.0 en Panel Posterior, 8 USB 2.0 (4 Panel Posterior y 4 Panel Interno).</a:t>
            </a:r>
          </a:p>
          <a:p>
            <a:r>
              <a:rPr lang="es-CL" dirty="0" smtClean="0"/>
              <a:t> Puertos I/O: PS2 Teclado, PS2 Ratón, 4 USB 2.0, 2 USB 3.0, 1 RJ-45, 1 Audio 3 en 1, 1 VGA, 1 HDMI.</a:t>
            </a:r>
          </a:p>
          <a:p>
            <a:r>
              <a:rPr lang="es-CL" dirty="0" smtClean="0"/>
              <a:t>Factor de Forma: Micro ATX 22,6x17,3 cm.</a:t>
            </a:r>
          </a:p>
          <a:p>
            <a:r>
              <a:rPr lang="es-CL" dirty="0" smtClean="0"/>
              <a:t>Precio: $50.000</a:t>
            </a:r>
          </a:p>
          <a:p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47028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2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769" y="2011363"/>
            <a:ext cx="4206875" cy="4206875"/>
          </a:xfrm>
        </p:spPr>
      </p:pic>
    </p:spTree>
    <p:extLst>
      <p:ext uri="{BB962C8B-B14F-4D97-AF65-F5344CB8AC3E}">
        <p14:creationId xmlns:p14="http://schemas.microsoft.com/office/powerpoint/2010/main" val="46093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3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Modelo: ASUS M/B Intel H87M-PRO A/L/V</a:t>
            </a:r>
          </a:p>
          <a:p>
            <a:r>
              <a:rPr lang="es-CL" dirty="0" smtClean="0"/>
              <a:t>Procesador: Intel</a:t>
            </a:r>
          </a:p>
          <a:p>
            <a:r>
              <a:rPr lang="es-CL" dirty="0" smtClean="0"/>
              <a:t>Zócalo: LGA 1150 (4° Generación Intel </a:t>
            </a:r>
            <a:r>
              <a:rPr lang="es-CL" dirty="0" err="1" smtClean="0"/>
              <a:t>Core</a:t>
            </a:r>
            <a:r>
              <a:rPr lang="es-CL" dirty="0" smtClean="0"/>
              <a:t>)</a:t>
            </a:r>
          </a:p>
          <a:p>
            <a:r>
              <a:rPr lang="es-CL" dirty="0" smtClean="0"/>
              <a:t>Chipset: Intel H87.</a:t>
            </a:r>
          </a:p>
          <a:p>
            <a:r>
              <a:rPr lang="es-CL" dirty="0" smtClean="0"/>
              <a:t>Bus de Memoria: 4 x DDR3 </a:t>
            </a:r>
          </a:p>
          <a:p>
            <a:r>
              <a:rPr lang="es-CL" dirty="0" smtClean="0"/>
              <a:t>Ranuras de Expansión: 4, 1 PCI-Express 3.0 x16, 1 PCI-Express 2.0 x4, 2 PCI-Express x1.</a:t>
            </a:r>
          </a:p>
          <a:p>
            <a:r>
              <a:rPr lang="es-CL" dirty="0" smtClean="0"/>
              <a:t>Puertos USB: 4 USB 3.0 y 2 USB 2.0</a:t>
            </a:r>
          </a:p>
          <a:p>
            <a:r>
              <a:rPr lang="es-CL" dirty="0" smtClean="0"/>
              <a:t>Puertos I/O: Puerto COM, 6 Puertos SATA, 1 CPU-Fan, 3 </a:t>
            </a:r>
            <a:r>
              <a:rPr lang="es-CL" dirty="0" err="1" smtClean="0"/>
              <a:t>Chassis</a:t>
            </a:r>
            <a:r>
              <a:rPr lang="es-CL" dirty="0" smtClean="0"/>
              <a:t> Fan, 1 PS2 Teclado, 1 PS2 Ratón, Puerto DVI, Puerto HDMI, Puerto D-Sub, Puerto </a:t>
            </a:r>
            <a:r>
              <a:rPr lang="es-CL" dirty="0" err="1" smtClean="0"/>
              <a:t>Display</a:t>
            </a:r>
            <a:r>
              <a:rPr lang="es-CL" dirty="0" err="1"/>
              <a:t>p</a:t>
            </a:r>
            <a:r>
              <a:rPr lang="es-CL" dirty="0" err="1" smtClean="0"/>
              <a:t>ort</a:t>
            </a:r>
            <a:r>
              <a:rPr lang="es-CL" dirty="0" smtClean="0"/>
              <a:t>, Conector RJ45, 6 Conectores de Audio.</a:t>
            </a:r>
          </a:p>
          <a:p>
            <a:r>
              <a:rPr lang="es-CL" dirty="0" smtClean="0"/>
              <a:t>Factor de Forma: </a:t>
            </a:r>
            <a:r>
              <a:rPr lang="es-CL" dirty="0" err="1" smtClean="0"/>
              <a:t>Uatx</a:t>
            </a:r>
            <a:r>
              <a:rPr lang="es-CL" dirty="0" smtClean="0"/>
              <a:t>, 24,4x21,3 cm.</a:t>
            </a:r>
          </a:p>
          <a:p>
            <a:r>
              <a:rPr lang="es-CL" dirty="0" smtClean="0"/>
              <a:t>Precio: $100.000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59770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3</a:t>
            </a:r>
            <a:endParaRPr lang="es-CL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1769" y="2011363"/>
            <a:ext cx="4206875" cy="4206875"/>
          </a:xfrm>
        </p:spPr>
      </p:pic>
    </p:spTree>
    <p:extLst>
      <p:ext uri="{BB962C8B-B14F-4D97-AF65-F5344CB8AC3E}">
        <p14:creationId xmlns:p14="http://schemas.microsoft.com/office/powerpoint/2010/main" val="17184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Cotización 4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Modelo: ASUS M/B AMD </a:t>
            </a:r>
            <a:r>
              <a:rPr lang="es-CL" dirty="0" err="1" smtClean="0"/>
              <a:t>Crosshair</a:t>
            </a:r>
            <a:r>
              <a:rPr lang="es-CL" dirty="0" smtClean="0"/>
              <a:t> V Formula-Z A/L</a:t>
            </a:r>
          </a:p>
          <a:p>
            <a:r>
              <a:rPr lang="es-CL" dirty="0" smtClean="0"/>
              <a:t>Procesador: AMD</a:t>
            </a:r>
          </a:p>
          <a:p>
            <a:r>
              <a:rPr lang="es-CL" dirty="0" smtClean="0"/>
              <a:t>Zócalo: AM3+ (</a:t>
            </a:r>
            <a:r>
              <a:rPr lang="es-CL" dirty="0" err="1" smtClean="0"/>
              <a:t>Phenom</a:t>
            </a:r>
            <a:r>
              <a:rPr lang="es-CL" dirty="0" smtClean="0"/>
              <a:t>, Athlon, </a:t>
            </a:r>
            <a:r>
              <a:rPr lang="es-CL" dirty="0" err="1" smtClean="0"/>
              <a:t>Sephron</a:t>
            </a:r>
            <a:r>
              <a:rPr lang="es-CL" dirty="0" smtClean="0"/>
              <a:t> 100)</a:t>
            </a:r>
          </a:p>
          <a:p>
            <a:r>
              <a:rPr lang="es-CL" dirty="0" smtClean="0"/>
              <a:t>Chipset: AMD 990FX (</a:t>
            </a:r>
            <a:r>
              <a:rPr lang="es-CL" dirty="0" err="1" smtClean="0"/>
              <a:t>Northbridge</a:t>
            </a:r>
            <a:r>
              <a:rPr lang="es-CL" dirty="0" smtClean="0"/>
              <a:t>)/SB950 (</a:t>
            </a:r>
            <a:r>
              <a:rPr lang="es-CL" dirty="0" err="1" smtClean="0"/>
              <a:t>Southbridge</a:t>
            </a:r>
            <a:r>
              <a:rPr lang="es-CL" dirty="0" smtClean="0"/>
              <a:t>)</a:t>
            </a:r>
          </a:p>
          <a:p>
            <a:r>
              <a:rPr lang="es-CL" dirty="0" smtClean="0"/>
              <a:t>Buses de Memoria: 4 x DDR3</a:t>
            </a:r>
          </a:p>
          <a:p>
            <a:r>
              <a:rPr lang="es-CL" dirty="0" smtClean="0"/>
              <a:t>Soporte </a:t>
            </a:r>
            <a:r>
              <a:rPr lang="es-CL" dirty="0" err="1" smtClean="0"/>
              <a:t>Multi</a:t>
            </a:r>
            <a:r>
              <a:rPr lang="es-CL" dirty="0" smtClean="0"/>
              <a:t> GPU (</a:t>
            </a:r>
            <a:r>
              <a:rPr lang="es-CL" dirty="0" err="1" smtClean="0"/>
              <a:t>Nvidia</a:t>
            </a:r>
            <a:r>
              <a:rPr lang="es-CL" dirty="0" smtClean="0"/>
              <a:t> 3-Way SLI/AMD 3-Way </a:t>
            </a:r>
            <a:r>
              <a:rPr lang="es-CL" dirty="0" err="1" smtClean="0"/>
              <a:t>CrossFireX</a:t>
            </a:r>
            <a:r>
              <a:rPr lang="es-CL" dirty="0" smtClean="0"/>
              <a:t>)</a:t>
            </a:r>
          </a:p>
          <a:p>
            <a:r>
              <a:rPr lang="es-CL" dirty="0" smtClean="0"/>
              <a:t>Ranuras de Expansión: 3 x PCI-Express 2.0 x16, 1 x PCI-Express 2.0 x4, 2 x PCI-Express 2.0 x1</a:t>
            </a:r>
          </a:p>
          <a:p>
            <a:r>
              <a:rPr lang="es-CL" dirty="0" smtClean="0"/>
              <a:t>Puertos USB: 6 x USB 3.0, 12 x USB 2.0.</a:t>
            </a:r>
          </a:p>
          <a:p>
            <a:r>
              <a:rPr lang="es-CL" dirty="0" smtClean="0"/>
              <a:t>Almacenamiento: 6 x Sata 6GB, extensible a 2 x Sata 6GB y 2 x </a:t>
            </a:r>
            <a:r>
              <a:rPr lang="es-CL" dirty="0" err="1" smtClean="0"/>
              <a:t>eSata</a:t>
            </a:r>
            <a:r>
              <a:rPr lang="es-CL" dirty="0" smtClean="0"/>
              <a:t> 6GB.</a:t>
            </a:r>
          </a:p>
          <a:p>
            <a:r>
              <a:rPr lang="es-CL" dirty="0" smtClean="0"/>
              <a:t>Puertos I/O: Puerto PS2, Conector RJ45, 6 Canales de Audio, Botón de Borrado de CMOS.</a:t>
            </a:r>
          </a:p>
          <a:p>
            <a:r>
              <a:rPr lang="es-CL" dirty="0" smtClean="0"/>
              <a:t>Factor de Forma: ATX, 30,5 x 24,4 cm.</a:t>
            </a:r>
          </a:p>
        </p:txBody>
      </p:sp>
    </p:spTree>
    <p:extLst>
      <p:ext uri="{BB962C8B-B14F-4D97-AF65-F5344CB8AC3E}">
        <p14:creationId xmlns:p14="http://schemas.microsoft.com/office/powerpoint/2010/main" val="1624289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 bandas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TC103090430[[fn=Con bandas]]</Template>
  <TotalTime>661</TotalTime>
  <Words>662</Words>
  <Application>Microsoft Office PowerPoint</Application>
  <PresentationFormat>Panorámica</PresentationFormat>
  <Paragraphs>62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Corbel</vt:lpstr>
      <vt:lpstr>Wingdings</vt:lpstr>
      <vt:lpstr>Con bandas</vt:lpstr>
      <vt:lpstr>Informe Tópicos III “Cotización Placa Madre”</vt:lpstr>
      <vt:lpstr>Introducción</vt:lpstr>
      <vt:lpstr>Cotización 1</vt:lpstr>
      <vt:lpstr>Cotización 1</vt:lpstr>
      <vt:lpstr>Cotización 2</vt:lpstr>
      <vt:lpstr>Cotización 2</vt:lpstr>
      <vt:lpstr>Cotización 3</vt:lpstr>
      <vt:lpstr>Cotización 3</vt:lpstr>
      <vt:lpstr>Cotización 4</vt:lpstr>
      <vt:lpstr>Cotización 4</vt:lpstr>
      <vt:lpstr>Conclusión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Tópicos III “Cotización Placa Madre”</dc:title>
  <dc:creator>juan pablo arancibia</dc:creator>
  <cp:lastModifiedBy>juan pablo arancibia</cp:lastModifiedBy>
  <cp:revision>21</cp:revision>
  <dcterms:created xsi:type="dcterms:W3CDTF">2014-06-10T01:20:41Z</dcterms:created>
  <dcterms:modified xsi:type="dcterms:W3CDTF">2014-06-11T23:54:11Z</dcterms:modified>
</cp:coreProperties>
</file>